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60" r:id="rId2"/>
    <p:sldId id="266" r:id="rId3"/>
    <p:sldId id="265" r:id="rId4"/>
    <p:sldId id="258" r:id="rId5"/>
    <p:sldId id="267" r:id="rId6"/>
    <p:sldId id="268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6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jpn44.com/" TargetMode="External"/><Relationship Id="rId2" Type="http://schemas.openxmlformats.org/officeDocument/2006/relationships/hyperlink" Target="https://organizacjazycia.blogspot.com/" TargetMode="External"/><Relationship Id="rId1" Type="http://schemas.openxmlformats.org/officeDocument/2006/relationships/hyperlink" Target="https://pasja-it.blogspot.com/" TargetMode="External"/><Relationship Id="rId4" Type="http://schemas.openxmlformats.org/officeDocument/2006/relationships/hyperlink" Target="https://www.liczbypierwsze.com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czbypierwsze.com/" TargetMode="External"/><Relationship Id="rId2" Type="http://schemas.openxmlformats.org/officeDocument/2006/relationships/hyperlink" Target="https://organizacjazycia.blogspot.com/" TargetMode="External"/><Relationship Id="rId1" Type="http://schemas.openxmlformats.org/officeDocument/2006/relationships/hyperlink" Target="https://pasja-it.blogspot.com/" TargetMode="External"/><Relationship Id="rId4" Type="http://schemas.openxmlformats.org/officeDocument/2006/relationships/hyperlink" Target="http://jpn44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504787-FD3C-4BCF-BDA7-0236E1FE2E3F}" type="doc">
      <dgm:prSet loTypeId="urn:microsoft.com/office/officeart/2005/8/layout/arrow5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EEDF50F4-BC87-4B9D-A2B7-2CF18C758AC2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Pasja informatyki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Amasis MT Pro Black" panose="02040A04050005020304" pitchFamily="18" charset="-18"/>
          </a:endParaRPr>
        </a:p>
      </dgm:t>
    </dgm:pt>
    <dgm:pt modelId="{AE329F4F-6C7E-4855-BA8E-17B4DF6CDA9B}" type="parTrans" cxnId="{33DEB7FA-48B6-4869-B5D6-C19FB2001C05}">
      <dgm:prSet/>
      <dgm:spPr/>
      <dgm:t>
        <a:bodyPr/>
        <a:lstStyle/>
        <a:p>
          <a:endParaRPr lang="en-US"/>
        </a:p>
      </dgm:t>
    </dgm:pt>
    <dgm:pt modelId="{B8E7B644-5FB3-4D98-A761-1B332795D5D2}" type="sibTrans" cxnId="{33DEB7FA-48B6-4869-B5D6-C19FB2001C0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6D33FC3-A8D8-4CC3-8886-D7B24B3CD4F3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>
              <a:solidFill>
                <a:schemeClr val="tx1">
                  <a:lumMod val="65000"/>
                  <a:lumOff val="35000"/>
                </a:schemeClr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Organizacja życia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37819AF-86DC-487B-8BA2-0790D2053812}" type="parTrans" cxnId="{AC44217A-3B0C-4001-AEA8-0C9FF76393E6}">
      <dgm:prSet/>
      <dgm:spPr/>
      <dgm:t>
        <a:bodyPr/>
        <a:lstStyle/>
        <a:p>
          <a:endParaRPr lang="en-US"/>
        </a:p>
      </dgm:t>
    </dgm:pt>
    <dgm:pt modelId="{FCD17882-4673-417F-B2CF-71A69FFF95B1}" type="sibTrans" cxnId="{AC44217A-3B0C-4001-AEA8-0C9FF76393E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66DF33D-2114-4C1E-AF73-37D13C4F3375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Jpn44.com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Amasis MT Pro Black" panose="02040A04050005020304" pitchFamily="18" charset="-18"/>
          </a:endParaRPr>
        </a:p>
      </dgm:t>
    </dgm:pt>
    <dgm:pt modelId="{14BBA046-5741-4862-BC0A-30E2069C853F}" type="parTrans" cxnId="{00F85773-D5A3-4112-A9D8-F5C06783FBD0}">
      <dgm:prSet/>
      <dgm:spPr/>
      <dgm:t>
        <a:bodyPr/>
        <a:lstStyle/>
        <a:p>
          <a:endParaRPr lang="en-US"/>
        </a:p>
      </dgm:t>
    </dgm:pt>
    <dgm:pt modelId="{3F708550-66B8-459D-8AC7-0632B8344477}" type="sibTrans" cxnId="{00F85773-D5A3-4112-A9D8-F5C06783FBD0}">
      <dgm:prSet/>
      <dgm:spPr/>
      <dgm:t>
        <a:bodyPr/>
        <a:lstStyle/>
        <a:p>
          <a:endParaRPr lang="en-US"/>
        </a:p>
      </dgm:t>
    </dgm:pt>
    <dgm:pt modelId="{C4171E85-6419-4A89-AC21-47A9DC82CBFC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Liczby pierwsze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Amasis MT Pro Black" panose="02040A04050005020304" pitchFamily="18" charset="-18"/>
          </a:endParaRPr>
        </a:p>
      </dgm:t>
    </dgm:pt>
    <dgm:pt modelId="{A20FACA4-9795-416E-9C7A-B7310B5402B1}" type="sibTrans" cxnId="{6C0A18F4-DA64-4035-B1F8-D8699802C6A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5611524-F992-4720-9896-476E53547F41}" type="parTrans" cxnId="{6C0A18F4-DA64-4035-B1F8-D8699802C6A0}">
      <dgm:prSet/>
      <dgm:spPr/>
      <dgm:t>
        <a:bodyPr/>
        <a:lstStyle/>
        <a:p>
          <a:endParaRPr lang="en-US"/>
        </a:p>
      </dgm:t>
    </dgm:pt>
    <dgm:pt modelId="{F772AA11-775A-4E7A-9CC5-CA078BECDB60}" type="pres">
      <dgm:prSet presAssocID="{B7504787-FD3C-4BCF-BDA7-0236E1FE2E3F}" presName="diagram" presStyleCnt="0">
        <dgm:presLayoutVars>
          <dgm:dir/>
          <dgm:resizeHandles val="exact"/>
        </dgm:presLayoutVars>
      </dgm:prSet>
      <dgm:spPr/>
    </dgm:pt>
    <dgm:pt modelId="{6E305F28-0475-4D88-9E96-CEBDA8BDF242}" type="pres">
      <dgm:prSet presAssocID="{EEDF50F4-BC87-4B9D-A2B7-2CF18C758AC2}" presName="arrow" presStyleLbl="node1" presStyleIdx="0" presStyleCnt="4">
        <dgm:presLayoutVars>
          <dgm:bulletEnabled val="1"/>
        </dgm:presLayoutVars>
      </dgm:prSet>
      <dgm:spPr/>
    </dgm:pt>
    <dgm:pt modelId="{9BFB0058-DE7A-422D-96E4-4B9E5A71DC55}" type="pres">
      <dgm:prSet presAssocID="{06D33FC3-A8D8-4CC3-8886-D7B24B3CD4F3}" presName="arrow" presStyleLbl="node1" presStyleIdx="1" presStyleCnt="4">
        <dgm:presLayoutVars>
          <dgm:bulletEnabled val="1"/>
        </dgm:presLayoutVars>
      </dgm:prSet>
      <dgm:spPr/>
    </dgm:pt>
    <dgm:pt modelId="{A0956478-C03E-46FD-BBB6-E0C258039107}" type="pres">
      <dgm:prSet presAssocID="{C4171E85-6419-4A89-AC21-47A9DC82CBFC}" presName="arrow" presStyleLbl="node1" presStyleIdx="2" presStyleCnt="4" custRadScaleRad="103130" custRadScaleInc="0">
        <dgm:presLayoutVars>
          <dgm:bulletEnabled val="1"/>
        </dgm:presLayoutVars>
      </dgm:prSet>
      <dgm:spPr/>
    </dgm:pt>
    <dgm:pt modelId="{3D976960-48A4-4F28-A325-B046CA817183}" type="pres">
      <dgm:prSet presAssocID="{D66DF33D-2114-4C1E-AF73-37D13C4F3375}" presName="arrow" presStyleLbl="node1" presStyleIdx="3" presStyleCnt="4" custRadScaleRad="96870">
        <dgm:presLayoutVars>
          <dgm:bulletEnabled val="1"/>
        </dgm:presLayoutVars>
      </dgm:prSet>
      <dgm:spPr/>
    </dgm:pt>
  </dgm:ptLst>
  <dgm:cxnLst>
    <dgm:cxn modelId="{CBD01716-F4CD-4DCC-BD6A-A5E6537D1B3F}" type="presOf" srcId="{D66DF33D-2114-4C1E-AF73-37D13C4F3375}" destId="{3D976960-48A4-4F28-A325-B046CA817183}" srcOrd="0" destOrd="0" presId="urn:microsoft.com/office/officeart/2005/8/layout/arrow5"/>
    <dgm:cxn modelId="{4EED6B70-4295-46AB-A0BD-550E35C3975D}" type="presOf" srcId="{B7504787-FD3C-4BCF-BDA7-0236E1FE2E3F}" destId="{F772AA11-775A-4E7A-9CC5-CA078BECDB60}" srcOrd="0" destOrd="0" presId="urn:microsoft.com/office/officeart/2005/8/layout/arrow5"/>
    <dgm:cxn modelId="{00F85773-D5A3-4112-A9D8-F5C06783FBD0}" srcId="{B7504787-FD3C-4BCF-BDA7-0236E1FE2E3F}" destId="{D66DF33D-2114-4C1E-AF73-37D13C4F3375}" srcOrd="3" destOrd="0" parTransId="{14BBA046-5741-4862-BC0A-30E2069C853F}" sibTransId="{3F708550-66B8-459D-8AC7-0632B8344477}"/>
    <dgm:cxn modelId="{AC44217A-3B0C-4001-AEA8-0C9FF76393E6}" srcId="{B7504787-FD3C-4BCF-BDA7-0236E1FE2E3F}" destId="{06D33FC3-A8D8-4CC3-8886-D7B24B3CD4F3}" srcOrd="1" destOrd="0" parTransId="{637819AF-86DC-487B-8BA2-0790D2053812}" sibTransId="{FCD17882-4673-417F-B2CF-71A69FFF95B1}"/>
    <dgm:cxn modelId="{196501D0-670D-4E53-90F5-29C81C729EDA}" type="presOf" srcId="{EEDF50F4-BC87-4B9D-A2B7-2CF18C758AC2}" destId="{6E305F28-0475-4D88-9E96-CEBDA8BDF242}" srcOrd="0" destOrd="0" presId="urn:microsoft.com/office/officeart/2005/8/layout/arrow5"/>
    <dgm:cxn modelId="{B96272D8-9EA2-41E5-A0DE-51A3B0FEF538}" type="presOf" srcId="{C4171E85-6419-4A89-AC21-47A9DC82CBFC}" destId="{A0956478-C03E-46FD-BBB6-E0C258039107}" srcOrd="0" destOrd="0" presId="urn:microsoft.com/office/officeart/2005/8/layout/arrow5"/>
    <dgm:cxn modelId="{2634A0EE-0DBC-4A03-96C2-30FB6CC341FE}" type="presOf" srcId="{06D33FC3-A8D8-4CC3-8886-D7B24B3CD4F3}" destId="{9BFB0058-DE7A-422D-96E4-4B9E5A71DC55}" srcOrd="0" destOrd="0" presId="urn:microsoft.com/office/officeart/2005/8/layout/arrow5"/>
    <dgm:cxn modelId="{6C0A18F4-DA64-4035-B1F8-D8699802C6A0}" srcId="{B7504787-FD3C-4BCF-BDA7-0236E1FE2E3F}" destId="{C4171E85-6419-4A89-AC21-47A9DC82CBFC}" srcOrd="2" destOrd="0" parTransId="{D5611524-F992-4720-9896-476E53547F41}" sibTransId="{A20FACA4-9795-416E-9C7A-B7310B5402B1}"/>
    <dgm:cxn modelId="{33DEB7FA-48B6-4869-B5D6-C19FB2001C05}" srcId="{B7504787-FD3C-4BCF-BDA7-0236E1FE2E3F}" destId="{EEDF50F4-BC87-4B9D-A2B7-2CF18C758AC2}" srcOrd="0" destOrd="0" parTransId="{AE329F4F-6C7E-4855-BA8E-17B4DF6CDA9B}" sibTransId="{B8E7B644-5FB3-4D98-A761-1B332795D5D2}"/>
    <dgm:cxn modelId="{D9B643E1-B6B6-4C08-9584-DFEA40E1B04E}" type="presParOf" srcId="{F772AA11-775A-4E7A-9CC5-CA078BECDB60}" destId="{6E305F28-0475-4D88-9E96-CEBDA8BDF242}" srcOrd="0" destOrd="0" presId="urn:microsoft.com/office/officeart/2005/8/layout/arrow5"/>
    <dgm:cxn modelId="{FD7BADAF-8D48-4B67-8906-4C12D60F400A}" type="presParOf" srcId="{F772AA11-775A-4E7A-9CC5-CA078BECDB60}" destId="{9BFB0058-DE7A-422D-96E4-4B9E5A71DC55}" srcOrd="1" destOrd="0" presId="urn:microsoft.com/office/officeart/2005/8/layout/arrow5"/>
    <dgm:cxn modelId="{5C6BCB73-4216-477D-B814-2B66B414BA9D}" type="presParOf" srcId="{F772AA11-775A-4E7A-9CC5-CA078BECDB60}" destId="{A0956478-C03E-46FD-BBB6-E0C258039107}" srcOrd="2" destOrd="0" presId="urn:microsoft.com/office/officeart/2005/8/layout/arrow5"/>
    <dgm:cxn modelId="{E3851C80-01C6-44E8-8626-45EA3384AB8C}" type="presParOf" srcId="{F772AA11-775A-4E7A-9CC5-CA078BECDB60}" destId="{3D976960-48A4-4F28-A325-B046CA817183}" srcOrd="3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05F28-0475-4D88-9E96-CEBDA8BDF242}">
      <dsp:nvSpPr>
        <dsp:cNvPr id="0" name=""/>
        <dsp:cNvSpPr/>
      </dsp:nvSpPr>
      <dsp:spPr>
        <a:xfrm>
          <a:off x="1044282" y="823826"/>
          <a:ext cx="1386155" cy="138615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Pasja informatyki</a:t>
          </a:r>
          <a:endParaRPr lang="en-US" sz="700" kern="1200" dirty="0">
            <a:solidFill>
              <a:schemeClr val="tx1">
                <a:lumMod val="65000"/>
                <a:lumOff val="35000"/>
              </a:schemeClr>
            </a:solidFill>
            <a:latin typeface="Amasis MT Pro Black" panose="02040A04050005020304" pitchFamily="18" charset="-18"/>
          </a:endParaRPr>
        </a:p>
      </dsp:txBody>
      <dsp:txXfrm>
        <a:off x="1390821" y="823826"/>
        <a:ext cx="693077" cy="1143578"/>
      </dsp:txXfrm>
    </dsp:sp>
    <dsp:sp modelId="{9BFB0058-DE7A-422D-96E4-4B9E5A71DC55}">
      <dsp:nvSpPr>
        <dsp:cNvPr id="0" name=""/>
        <dsp:cNvSpPr/>
      </dsp:nvSpPr>
      <dsp:spPr>
        <a:xfrm rot="5400000">
          <a:off x="2087698" y="1867242"/>
          <a:ext cx="1386155" cy="138615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solidFill>
                <a:schemeClr val="tx1">
                  <a:lumMod val="65000"/>
                  <a:lumOff val="35000"/>
                </a:schemeClr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Organizacja życia</a:t>
          </a:r>
          <a:endParaRPr lang="en-US" sz="7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 rot="-5400000">
        <a:off x="2330276" y="2213781"/>
        <a:ext cx="1143578" cy="693077"/>
      </dsp:txXfrm>
    </dsp:sp>
    <dsp:sp modelId="{A0956478-C03E-46FD-BBB6-E0C258039107}">
      <dsp:nvSpPr>
        <dsp:cNvPr id="0" name=""/>
        <dsp:cNvSpPr/>
      </dsp:nvSpPr>
      <dsp:spPr>
        <a:xfrm rot="10800000">
          <a:off x="1044282" y="2943317"/>
          <a:ext cx="1386155" cy="138615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Liczby pierwsze</a:t>
          </a:r>
          <a:endParaRPr lang="en-US" sz="700" kern="1200" dirty="0">
            <a:solidFill>
              <a:schemeClr val="tx1">
                <a:lumMod val="65000"/>
                <a:lumOff val="35000"/>
              </a:schemeClr>
            </a:solidFill>
            <a:latin typeface="Amasis MT Pro Black" panose="02040A04050005020304" pitchFamily="18" charset="-18"/>
          </a:endParaRPr>
        </a:p>
      </dsp:txBody>
      <dsp:txXfrm rot="10800000">
        <a:off x="1390821" y="3185894"/>
        <a:ext cx="693077" cy="1143578"/>
      </dsp:txXfrm>
    </dsp:sp>
    <dsp:sp modelId="{3D976960-48A4-4F28-A325-B046CA817183}">
      <dsp:nvSpPr>
        <dsp:cNvPr id="0" name=""/>
        <dsp:cNvSpPr/>
      </dsp:nvSpPr>
      <dsp:spPr>
        <a:xfrm rot="16200000">
          <a:off x="33524" y="1867242"/>
          <a:ext cx="1386155" cy="138615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marL="0" lvl="0" indent="0" algn="ctr" defTabSz="311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700" kern="1200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Jpn44.com</a:t>
          </a:r>
          <a:endParaRPr lang="en-US" sz="700" kern="1200" dirty="0">
            <a:solidFill>
              <a:schemeClr val="tx1">
                <a:lumMod val="65000"/>
                <a:lumOff val="35000"/>
              </a:schemeClr>
            </a:solidFill>
            <a:latin typeface="Amasis MT Pro Black" panose="02040A04050005020304" pitchFamily="18" charset="-18"/>
          </a:endParaRPr>
        </a:p>
      </dsp:txBody>
      <dsp:txXfrm rot="5400000">
        <a:off x="33525" y="2213781"/>
        <a:ext cx="1143578" cy="693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AA4C9-292B-46AB-B530-DB6DDE913C8E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BE958-63E5-418B-97EB-D614400C98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29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12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742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397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5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6926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2260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021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842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174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984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386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6EB744F-4E8F-43A1-B2A9-9BBD81A51D5B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4EC1305-711A-42A1-B044-6E2DE11FD8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7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jpn44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pasja-it.blogspot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://organizacjazycia.blogspot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://jpn44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69373E92-F88D-4F0A-94DF-393703E7D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938" y="46653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629DAA0-ADF6-43FD-9C99-483F722B5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609288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7B7865-B5D2-A64D-532A-14E996B76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4705801" cy="3255264"/>
          </a:xfrm>
        </p:spPr>
        <p:txBody>
          <a:bodyPr>
            <a:normAutofit/>
          </a:bodyPr>
          <a:lstStyle/>
          <a:p>
            <a:r>
              <a:rPr lang="pl-PL" sz="5500" dirty="0">
                <a:latin typeface="Amasis MT Pro Black" panose="02040A04050005020304" pitchFamily="18" charset="-18"/>
              </a:rPr>
              <a:t>Jak powstały moje strony?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2173980-098C-1879-FACC-17C1D9B542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4675634" cy="914400"/>
          </a:xfrm>
        </p:spPr>
        <p:txBody>
          <a:bodyPr>
            <a:normAutofit/>
          </a:bodyPr>
          <a:lstStyle/>
          <a:p>
            <a:r>
              <a:rPr lang="pl-PL">
                <a:latin typeface="Amasis MT Pro Black" panose="02040A04050005020304" pitchFamily="18" charset="-18"/>
              </a:rPr>
              <a:t>Jacek Nowicki</a:t>
            </a:r>
          </a:p>
        </p:txBody>
      </p:sp>
      <p:pic>
        <p:nvPicPr>
          <p:cNvPr id="11" name="Obraz 10">
            <a:hlinkClick r:id="rId2"/>
            <a:extLst>
              <a:ext uri="{FF2B5EF4-FFF2-40B4-BE49-F238E27FC236}">
                <a16:creationId xmlns:a16="http://schemas.microsoft.com/office/drawing/2014/main" id="{D66087F6-BD85-603B-6EF4-66A38B544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977" y="2805182"/>
            <a:ext cx="4908848" cy="1239483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F32C8C35-BF44-4CFB-9754-81F07C98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576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7F231E5-F402-49E1-82B4-C762909ED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F0BA12B-74D1-4DB1-9A3F-C9BA27B81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15FCC40-AA93-4D3B-90D0-69BC824E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A38328B-F01B-7EDF-A879-594C5B86A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4398" y="1298448"/>
            <a:ext cx="7315200" cy="3255264"/>
          </a:xfrm>
        </p:spPr>
        <p:txBody>
          <a:bodyPr>
            <a:normAutofit/>
          </a:bodyPr>
          <a:lstStyle/>
          <a:p>
            <a:r>
              <a:rPr lang="pl-PL" sz="5500">
                <a:solidFill>
                  <a:schemeClr val="tx2"/>
                </a:solidFill>
                <a:latin typeface="Amasis MT Pro Black" panose="02040A04050005020304" pitchFamily="18" charset="-18"/>
              </a:rPr>
              <a:t>Uwaga jak oglądasz jako video to napisy nie są interaktywne</a:t>
            </a:r>
          </a:p>
        </p:txBody>
      </p:sp>
    </p:spTree>
    <p:extLst>
      <p:ext uri="{BB962C8B-B14F-4D97-AF65-F5344CB8AC3E}">
        <p14:creationId xmlns:p14="http://schemas.microsoft.com/office/powerpoint/2010/main" val="2950699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0">
            <a:extLst>
              <a:ext uri="{FF2B5EF4-FFF2-40B4-BE49-F238E27FC236}">
                <a16:creationId xmlns:a16="http://schemas.microsoft.com/office/drawing/2014/main" id="{DB8424AB-D56B-4256-866A-5B54DE93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FC999C28-AD33-4EB7-A5F1-C06D10A5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 useBgFill="1">
        <p:nvSpPr>
          <p:cNvPr id="21" name="Rectangle 14">
            <a:extLst>
              <a:ext uri="{FF2B5EF4-FFF2-40B4-BE49-F238E27FC236}">
                <a16:creationId xmlns:a16="http://schemas.microsoft.com/office/drawing/2014/main" id="{130E94B5-6B03-4C6D-A886-D92083B3E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597B8231-6339-4326-9EE6-D2F78558E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57974"/>
            <a:ext cx="11707367" cy="2538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F7B9405-003D-45CB-CEE8-CB69FD467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908245"/>
            <a:ext cx="10210862" cy="13262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900" spc="-100" dirty="0">
                <a:latin typeface="Amasis MT Pro Black" panose="02040A04050005020304" pitchFamily="18" charset="-18"/>
              </a:rPr>
              <a:t>Od </a:t>
            </a:r>
            <a:r>
              <a:rPr lang="en-US" sz="5900" spc="-100" dirty="0" err="1">
                <a:latin typeface="Amasis MT Pro Black" panose="02040A04050005020304" pitchFamily="18" charset="-18"/>
              </a:rPr>
              <a:t>autora</a:t>
            </a:r>
            <a:endParaRPr lang="en-US" sz="5900" spc="-100" dirty="0">
              <a:latin typeface="Amasis MT Pro Black" panose="02040A04050005020304" pitchFamily="18" charset="-18"/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E16387A-CCFD-01D4-4429-853ACF6C3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0014" y="5234473"/>
            <a:ext cx="10180696" cy="66741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Polecam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 </a:t>
            </a:r>
            <a:r>
              <a:rPr lang="en-US" sz="2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kliknąć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 </a:t>
            </a:r>
            <a:r>
              <a:rPr lang="en-US" sz="2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na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 </a:t>
            </a:r>
            <a:r>
              <a:rPr lang="en-US" sz="2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nazwy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 </a:t>
            </a:r>
            <a:r>
              <a:rPr lang="en-US" sz="2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stron</a:t>
            </a:r>
            <a:r>
              <a:rPr lang="en-US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 w </a:t>
            </a:r>
            <a:r>
              <a:rPr lang="pl-PL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Amasis MT Pro Black" panose="02040A04050005020304" pitchFamily="18" charset="-18"/>
              </a:rPr>
              <a:t>strzałkach.</a:t>
            </a:r>
            <a:endParaRPr lang="en-US" sz="2200" dirty="0">
              <a:solidFill>
                <a:schemeClr val="accent1">
                  <a:lumMod val="20000"/>
                  <a:lumOff val="80000"/>
                </a:schemeClr>
              </a:solidFill>
              <a:latin typeface="Amasis MT Pro Black" panose="02040A04050005020304" pitchFamily="18" charset="-18"/>
            </a:endParaRPr>
          </a:p>
        </p:txBody>
      </p:sp>
      <p:pic>
        <p:nvPicPr>
          <p:cNvPr id="6" name="Grafika 5" descr="Kursor kontur">
            <a:extLst>
              <a:ext uri="{FF2B5EF4-FFF2-40B4-BE49-F238E27FC236}">
                <a16:creationId xmlns:a16="http://schemas.microsoft.com/office/drawing/2014/main" id="{CE48C337-453C-181E-E6B2-6D058D4DD9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50297" y="498629"/>
            <a:ext cx="2754421" cy="2754421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F87FAAE-E2D6-24EF-5D56-ECC99C5BF39E}"/>
              </a:ext>
            </a:extLst>
          </p:cNvPr>
          <p:cNvSpPr txBox="1"/>
          <p:nvPr/>
        </p:nvSpPr>
        <p:spPr>
          <a:xfrm>
            <a:off x="1160859" y="1369407"/>
            <a:ext cx="4935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Amasis MT Pro Black" panose="02040A04050005020304" pitchFamily="18" charset="-18"/>
              </a:rPr>
              <a:t>Niektóre napisy są interaktywne</a:t>
            </a:r>
          </a:p>
        </p:txBody>
      </p:sp>
    </p:spTree>
    <p:extLst>
      <p:ext uri="{BB962C8B-B14F-4D97-AF65-F5344CB8AC3E}">
        <p14:creationId xmlns:p14="http://schemas.microsoft.com/office/powerpoint/2010/main" val="2896215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0DCEEEA-6FE7-4541-9EB2-EF754066E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A72D00-0CA4-4A88-86CE-B1FB393C5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5C1D4A39-A122-41DA-BF9B-2313FB6B7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ACD120F8-C0F1-4CC6-B340-0B8F67C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E47C684-9ADB-1975-9829-AE01D99B0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85" y="1040588"/>
            <a:ext cx="6451110" cy="125546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4000" u="sng" dirty="0">
                <a:latin typeface="Amasis MT Pro Black" panose="02040A04050005020304" pitchFamily="18" charset="-18"/>
              </a:rPr>
            </a:br>
            <a:r>
              <a:rPr lang="en-US" sz="4400" u="sng" dirty="0" err="1">
                <a:latin typeface="Amasis MT Pro Black" panose="02040A04050005020304" pitchFamily="18" charset="-18"/>
              </a:rPr>
              <a:t>pasja</a:t>
            </a:r>
            <a:r>
              <a:rPr lang="en-US" sz="4400" u="sng" dirty="0">
                <a:latin typeface="Amasis MT Pro Black" panose="02040A04050005020304" pitchFamily="18" charset="-18"/>
              </a:rPr>
              <a:t> IT</a:t>
            </a:r>
            <a:endParaRPr lang="en-US" sz="1400" u="sng" dirty="0">
              <a:latin typeface="Amasis MT Pro Black" panose="02040A04050005020304" pitchFamily="18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DD538EC-3388-3209-C981-C1880AE8C6AF}"/>
              </a:ext>
            </a:extLst>
          </p:cNvPr>
          <p:cNvSpPr txBox="1"/>
          <p:nvPr/>
        </p:nvSpPr>
        <p:spPr>
          <a:xfrm>
            <a:off x="184112" y="2741144"/>
            <a:ext cx="6451109" cy="32745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pl-PL" b="1" dirty="0">
                <a:solidFill>
                  <a:schemeClr val="bg1"/>
                </a:solidFill>
                <a:latin typeface="Amasis MT Pro Black" panose="02040A04050005020304" pitchFamily="18" charset="-18"/>
              </a:rPr>
              <a:t>- </a:t>
            </a:r>
            <a:r>
              <a:rPr lang="en-US" b="1" dirty="0">
                <a:solidFill>
                  <a:schemeClr val="bg1"/>
                </a:solidFill>
                <a:latin typeface="Amasis MT Pro Black" panose="02040A04050005020304" pitchFamily="18" charset="-18"/>
              </a:rPr>
              <a:t>Jak </a:t>
            </a:r>
            <a:r>
              <a:rPr lang="en-US" b="1" dirty="0" err="1">
                <a:solidFill>
                  <a:schemeClr val="bg1"/>
                </a:solidFill>
                <a:latin typeface="Amasis MT Pro Black" panose="02040A04050005020304" pitchFamily="18" charset="-18"/>
              </a:rPr>
              <a:t>pogłębić</a:t>
            </a:r>
            <a:r>
              <a:rPr lang="en-US" b="1" dirty="0">
                <a:solidFill>
                  <a:schemeClr val="bg1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masis MT Pro Black" panose="02040A04050005020304" pitchFamily="18" charset="-18"/>
              </a:rPr>
              <a:t>swoją</a:t>
            </a:r>
            <a:r>
              <a:rPr lang="en-US" b="1" dirty="0">
                <a:solidFill>
                  <a:schemeClr val="bg1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masis MT Pro Black" panose="02040A04050005020304" pitchFamily="18" charset="-18"/>
              </a:rPr>
              <a:t>inteligencję</a:t>
            </a:r>
            <a:r>
              <a:rPr lang="en-US" b="1" dirty="0">
                <a:solidFill>
                  <a:schemeClr val="bg1"/>
                </a:solidFill>
                <a:latin typeface="Amasis MT Pro Black" panose="02040A04050005020304" pitchFamily="18" charset="-18"/>
              </a:rPr>
              <a:t> IT</a:t>
            </a:r>
            <a:endParaRPr lang="pl-PL" b="1" dirty="0">
              <a:solidFill>
                <a:schemeClr val="bg1"/>
              </a:solidFill>
              <a:latin typeface="Amasis MT Pro Black" panose="02040A04050005020304" pitchFamily="18" charset="-18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pl-PL" b="1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pl-PL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- 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Na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tej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stronie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znajdziesz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ciekawe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i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wartościowe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pl-PL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artykuły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poruszające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tematykę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IT.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Prezentowane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tu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informacje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pl-PL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są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systematycznie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rozbudowywane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o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kolejne</a:t>
            </a:r>
            <a:r>
              <a:rPr lang="en-US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pozycje</a:t>
            </a:r>
            <a:r>
              <a:rPr lang="pl-PL" b="1" dirty="0">
                <a:solidFill>
                  <a:srgbClr val="FFFFFF"/>
                </a:solidFill>
                <a:latin typeface="Amasis MT Pro Black" panose="02040A04050005020304" pitchFamily="18" charset="-18"/>
              </a:rPr>
              <a:t>.</a:t>
            </a:r>
            <a:endParaRPr lang="en-US" b="1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</p:txBody>
      </p:sp>
      <p:pic>
        <p:nvPicPr>
          <p:cNvPr id="7" name="Grafika 6" descr="Oko z wypełnieniem pełnym">
            <a:hlinkClick r:id="rId2"/>
            <a:extLst>
              <a:ext uri="{FF2B5EF4-FFF2-40B4-BE49-F238E27FC236}">
                <a16:creationId xmlns:a16="http://schemas.microsoft.com/office/drawing/2014/main" id="{4F70983C-544D-12CF-4AE1-30043EEA26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6969" y="375877"/>
            <a:ext cx="2584892" cy="258489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AF6EFCA-56DD-442E-9948-D162BEBBF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62B17E0-A624-369C-48CC-F0637E2D593B}"/>
              </a:ext>
            </a:extLst>
          </p:cNvPr>
          <p:cNvSpPr txBox="1"/>
          <p:nvPr/>
        </p:nvSpPr>
        <p:spPr>
          <a:xfrm>
            <a:off x="6174581" y="246674"/>
            <a:ext cx="610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br>
              <a:rPr lang="pl-PL"/>
            </a:br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4B6158D-984B-544E-7FC8-582BE7A3AED7}"/>
              </a:ext>
            </a:extLst>
          </p:cNvPr>
          <p:cNvSpPr txBox="1"/>
          <p:nvPr/>
        </p:nvSpPr>
        <p:spPr>
          <a:xfrm>
            <a:off x="7893430" y="2435169"/>
            <a:ext cx="3380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masis MT Pro Black" panose="02040A04050005020304" pitchFamily="18" charset="-18"/>
              </a:rPr>
              <a:t>Kliknij aby zobaczyć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3646215-F67A-3179-4CAC-46FC54C0F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597" y="3738937"/>
            <a:ext cx="4848902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37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766BEA-2E43-823D-9622-9DD840697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7B08904-3D8C-C53A-8F79-4EADB3330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208BD2-5BC7-A85A-8676-D384387E8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BB564E95-4B4A-2A29-C2A4-EDC3A1673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864B0661-578E-B71C-8D8D-D8A846633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52261F8-C421-CA90-BB87-85E14E45F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1123837"/>
            <a:ext cx="6451110" cy="125546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4000" dirty="0">
                <a:latin typeface="Amasis MT Pro Black" panose="02040A04050005020304" pitchFamily="18" charset="-18"/>
              </a:rPr>
            </a:br>
            <a:r>
              <a:rPr lang="pl-PL" sz="4400" u="sng" dirty="0">
                <a:latin typeface="Amasis MT Pro Black" panose="02040A04050005020304" pitchFamily="18" charset="-18"/>
              </a:rPr>
              <a:t>organizacja życia</a:t>
            </a:r>
            <a:endParaRPr lang="en-US" sz="1400" u="sng" dirty="0">
              <a:latin typeface="Amasis MT Pro Black" panose="02040A04050005020304" pitchFamily="18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FF4AD7F-055C-E18E-CF8F-3F1E1DBF7774}"/>
              </a:ext>
            </a:extLst>
          </p:cNvPr>
          <p:cNvSpPr txBox="1"/>
          <p:nvPr/>
        </p:nvSpPr>
        <p:spPr>
          <a:xfrm>
            <a:off x="184112" y="2741144"/>
            <a:ext cx="6451109" cy="32745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pl-PL" dirty="0">
                <a:solidFill>
                  <a:srgbClr val="FFFFFF"/>
                </a:solidFill>
                <a:latin typeface="Amasis MT Pro Black" panose="02040A04050005020304" pitchFamily="18" charset="-18"/>
              </a:rPr>
              <a:t>- Jak być bardziej produktywnym i być lepiej zorganizowanym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 2" pitchFamily="18" charset="2"/>
              <a:buChar char=""/>
            </a:pPr>
            <a:endParaRPr lang="pl-PL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pl-PL" dirty="0">
                <a:solidFill>
                  <a:srgbClr val="FFFFFF"/>
                </a:solidFill>
                <a:latin typeface="Amasis MT Pro Black" panose="02040A04050005020304" pitchFamily="18" charset="-18"/>
              </a:rPr>
              <a:t>- Na tej </a:t>
            </a:r>
            <a:r>
              <a:rPr lang="pl-PL" dirty="0" err="1">
                <a:solidFill>
                  <a:srgbClr val="FFFFFF"/>
                </a:solidFill>
                <a:latin typeface="Amasis MT Pro Black" panose="02040A04050005020304" pitchFamily="18" charset="-18"/>
              </a:rPr>
              <a:t>stroniew</a:t>
            </a:r>
            <a:r>
              <a:rPr lang="pl-PL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znajdziesz ciekawe artykuły na temat produktywności oraz organizacji życia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 2" pitchFamily="18" charset="2"/>
              <a:buChar char=""/>
            </a:pPr>
            <a:endParaRPr lang="pl-PL" b="1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 2" pitchFamily="18" charset="2"/>
              <a:buChar char=""/>
            </a:pPr>
            <a:endParaRPr lang="en-US" b="1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</p:txBody>
      </p:sp>
      <p:pic>
        <p:nvPicPr>
          <p:cNvPr id="7" name="Grafika 6" descr="Oko z wypełnieniem pełnym">
            <a:hlinkClick r:id="rId2"/>
            <a:extLst>
              <a:ext uri="{FF2B5EF4-FFF2-40B4-BE49-F238E27FC236}">
                <a16:creationId xmlns:a16="http://schemas.microsoft.com/office/drawing/2014/main" id="{44C1597B-46DA-6149-6D11-15028F60B9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6969" y="375877"/>
            <a:ext cx="2584892" cy="258489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2386141-CE6E-963A-D956-4941F842E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CD5B82E-88E2-3FDE-CBD6-E72181D8081F}"/>
              </a:ext>
            </a:extLst>
          </p:cNvPr>
          <p:cNvSpPr txBox="1"/>
          <p:nvPr/>
        </p:nvSpPr>
        <p:spPr>
          <a:xfrm>
            <a:off x="6241529" y="211522"/>
            <a:ext cx="610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br>
              <a:rPr lang="pl-PL"/>
            </a:br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B9C8AF-E255-8008-39F2-003D90A5E3BF}"/>
              </a:ext>
            </a:extLst>
          </p:cNvPr>
          <p:cNvSpPr txBox="1"/>
          <p:nvPr/>
        </p:nvSpPr>
        <p:spPr>
          <a:xfrm>
            <a:off x="7893430" y="2435169"/>
            <a:ext cx="3380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masis MT Pro Black" panose="02040A04050005020304" pitchFamily="18" charset="-18"/>
              </a:rPr>
              <a:t>Kliknij aby zobaczyć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D72ECB0-CD7E-0276-6164-63DA68026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110" y="3579550"/>
            <a:ext cx="4191585" cy="23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22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818819-C95C-8566-267C-09AC77BBB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0013997-47D6-C59F-61DD-D21A241C3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27D108-1980-00E8-F64C-5585875E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3AC72B2F-4780-ABBE-A66F-1F4F0531C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82189E1D-8BD9-6AF5-ACBF-25A1759E1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619A43D-3268-5059-87C7-4C535017E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1123837"/>
            <a:ext cx="6451110" cy="125546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4000" u="sng" dirty="0">
                <a:latin typeface="Amasis MT Pro Black" panose="02040A04050005020304" pitchFamily="18" charset="-18"/>
              </a:rPr>
            </a:br>
            <a:r>
              <a:rPr lang="pl-PL" sz="4400" u="sng" dirty="0">
                <a:latin typeface="Amasis MT Pro Black" panose="02040A04050005020304" pitchFamily="18" charset="-18"/>
              </a:rPr>
              <a:t>jpn44</a:t>
            </a:r>
            <a:endParaRPr lang="en-US" sz="1400" u="sng" dirty="0">
              <a:latin typeface="Amasis MT Pro Black" panose="02040A04050005020304" pitchFamily="18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B1A20CE-7562-FBED-5398-886F5D19F8AA}"/>
              </a:ext>
            </a:extLst>
          </p:cNvPr>
          <p:cNvSpPr txBox="1"/>
          <p:nvPr/>
        </p:nvSpPr>
        <p:spPr>
          <a:xfrm>
            <a:off x="184112" y="2741144"/>
            <a:ext cx="6451109" cy="32745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pl-PL" dirty="0">
                <a:solidFill>
                  <a:srgbClr val="FFFFFF"/>
                </a:solidFill>
                <a:latin typeface="Amasis MT Pro Black" panose="02040A04050005020304" pitchFamily="18" charset="-18"/>
              </a:rPr>
              <a:t>  - Jak poznać różne ciekawostki na temat autora strony.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pl-PL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pl-PL" dirty="0">
                <a:solidFill>
                  <a:srgbClr val="FFFFFF"/>
                </a:solidFill>
                <a:latin typeface="Amasis MT Pro Black" panose="02040A04050005020304" pitchFamily="18" charset="-18"/>
              </a:rPr>
              <a:t>-Powyższa strona podzielona jest na część prywatną - ciekawe informacje o autorze. Zawiera również zbiór ciekaw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 2" pitchFamily="18" charset="2"/>
              <a:buChar char=""/>
            </a:pPr>
            <a:endParaRPr lang="pl-PL" b="1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 2" pitchFamily="18" charset="2"/>
              <a:buChar char=""/>
            </a:pPr>
            <a:endParaRPr lang="en-US" b="1" dirty="0">
              <a:solidFill>
                <a:srgbClr val="FFFFFF"/>
              </a:solidFill>
              <a:latin typeface="Amasis MT Pro Black" panose="02040A04050005020304" pitchFamily="18" charset="-18"/>
            </a:endParaRPr>
          </a:p>
        </p:txBody>
      </p:sp>
      <p:pic>
        <p:nvPicPr>
          <p:cNvPr id="7" name="Grafika 6" descr="Oko z wypełnieniem pełnym">
            <a:hlinkClick r:id="rId2"/>
            <a:extLst>
              <a:ext uri="{FF2B5EF4-FFF2-40B4-BE49-F238E27FC236}">
                <a16:creationId xmlns:a16="http://schemas.microsoft.com/office/drawing/2014/main" id="{0D0895D1-C2C8-D9A3-4EA5-FAE82D6873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6969" y="375877"/>
            <a:ext cx="2584892" cy="258489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C7B37CA-0209-2BF3-83AF-A29F62275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5BD0738-9196-ED0E-0459-0FC016F3DF8F}"/>
              </a:ext>
            </a:extLst>
          </p:cNvPr>
          <p:cNvSpPr txBox="1"/>
          <p:nvPr/>
        </p:nvSpPr>
        <p:spPr>
          <a:xfrm>
            <a:off x="6174581" y="246674"/>
            <a:ext cx="6100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br>
              <a:rPr lang="pl-PL"/>
            </a:br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8056CB3-D85F-BE6D-1C8D-0B2F0C93B1C6}"/>
              </a:ext>
            </a:extLst>
          </p:cNvPr>
          <p:cNvSpPr txBox="1"/>
          <p:nvPr/>
        </p:nvSpPr>
        <p:spPr>
          <a:xfrm>
            <a:off x="7893430" y="2435169"/>
            <a:ext cx="3380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masis MT Pro Black" panose="02040A04050005020304" pitchFamily="18" charset="-18"/>
              </a:rPr>
              <a:t>Kliknij aby zobaczyć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F54235-6F45-25A2-2135-6465BA42E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6014" y="3529358"/>
            <a:ext cx="4096322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31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2C6BA0-50AE-24DA-ADC2-E6842DD82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6956" y="-469286"/>
            <a:ext cx="3612515" cy="4601183"/>
          </a:xfrm>
        </p:spPr>
        <p:txBody>
          <a:bodyPr>
            <a:normAutofit/>
          </a:bodyPr>
          <a:lstStyle/>
          <a:p>
            <a:pPr algn="ctr"/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Amasis MT Pro Black" panose="02040A04050005020304" pitchFamily="18" charset="-18"/>
              </a:rPr>
              <a:t>Inspiracje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4E46105-3AD9-61CE-FF2F-6346CC603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pl-PL" dirty="0">
                <a:latin typeface="Amasis MT Pro Black" panose="02040A04050005020304" pitchFamily="18" charset="-18"/>
              </a:rPr>
              <a:t>Pasja IT oraz Organizacja życia - inspiracje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198C418-D46E-FA6F-C78B-0954BBDD0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67912" y="2061564"/>
            <a:ext cx="3741202" cy="4023360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latin typeface="Amasis MT Pro Black" panose="02040A04050005020304" pitchFamily="18" charset="-18"/>
              </a:rPr>
              <a:t>Stworzyć dwa ciekawe blogi. Jeden o Informatyce oraz drugi </a:t>
            </a:r>
            <a:r>
              <a:rPr lang="pl-PL" sz="3200">
                <a:latin typeface="Amasis MT Pro Black" panose="02040A04050005020304" pitchFamily="18" charset="-18"/>
              </a:rPr>
              <a:t>o produktywności</a:t>
            </a:r>
            <a:endParaRPr lang="pl-PL" sz="3200" dirty="0">
              <a:latin typeface="Amasis MT Pro Black" panose="02040A04050005020304" pitchFamily="18" charset="-18"/>
            </a:endParaRPr>
          </a:p>
          <a:p>
            <a:pPr algn="just"/>
            <a:endParaRPr lang="pl-PL" sz="3200" dirty="0"/>
          </a:p>
          <a:p>
            <a:endParaRPr lang="pl-PL" sz="3200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203B33D-2DED-4FF8-A8ED-4E1DE3780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44985" y="770493"/>
            <a:ext cx="3474720" cy="813171"/>
          </a:xfrm>
        </p:spPr>
        <p:txBody>
          <a:bodyPr>
            <a:normAutofit fontScale="92500"/>
          </a:bodyPr>
          <a:lstStyle/>
          <a:p>
            <a:r>
              <a:rPr lang="pl-PL" dirty="0">
                <a:latin typeface="Amasis MT Pro Black" panose="02040A04050005020304" pitchFamily="18" charset="-18"/>
              </a:rPr>
              <a:t>jpn44.com inspiracje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F5D2330-5139-CB66-40DC-415A12A00A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45828" y="1518350"/>
            <a:ext cx="3474720" cy="4023360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latin typeface="Amasis MT Pro Black" panose="02040A04050005020304" pitchFamily="18" charset="-18"/>
              </a:rPr>
              <a:t>Stworzyć stronę zawierającą ciekawe informacje o autorze strony.</a:t>
            </a:r>
          </a:p>
        </p:txBody>
      </p:sp>
    </p:spTree>
    <p:extLst>
      <p:ext uri="{BB962C8B-B14F-4D97-AF65-F5344CB8AC3E}">
        <p14:creationId xmlns:p14="http://schemas.microsoft.com/office/powerpoint/2010/main" val="2859055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B4C725-BB64-0DDA-25E6-FA4388196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 Black" panose="02040A04050005020304" pitchFamily="18" charset="-18"/>
              </a:rPr>
              <a:t>Moje wszystkie </a:t>
            </a:r>
            <a:b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 Black" panose="02040A04050005020304" pitchFamily="18" charset="-18"/>
              </a:rPr>
            </a:b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 Black" panose="02040A04050005020304" pitchFamily="18" charset="-18"/>
              </a:rPr>
              <a:t>strony</a:t>
            </a:r>
          </a:p>
        </p:txBody>
      </p:sp>
      <p:graphicFrame>
        <p:nvGraphicFramePr>
          <p:cNvPr id="13" name="Symbol zastępczy zawartości 2">
            <a:extLst>
              <a:ext uri="{FF2B5EF4-FFF2-40B4-BE49-F238E27FC236}">
                <a16:creationId xmlns:a16="http://schemas.microsoft.com/office/drawing/2014/main" id="{7F6988C5-B0B6-15E6-D86E-869C027B884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8617105"/>
              </p:ext>
            </p:extLst>
          </p:nvPr>
        </p:nvGraphicFramePr>
        <p:xfrm>
          <a:off x="3872810" y="1423421"/>
          <a:ext cx="347472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A4A206A8-BE8B-DBAA-7F2B-0DBA86B4B48A}"/>
              </a:ext>
            </a:extLst>
          </p:cNvPr>
          <p:cNvSpPr txBox="1"/>
          <p:nvPr/>
        </p:nvSpPr>
        <p:spPr>
          <a:xfrm>
            <a:off x="6986680" y="0"/>
            <a:ext cx="5111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</a:endParaRPr>
          </a:p>
          <a:p>
            <a:r>
              <a:rPr lang="pl-PL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masis MT Pro Black" panose="02040A04050005020304" pitchFamily="18" charset="-18"/>
              </a:rPr>
              <a:t>Moje wszystkie strony opisują tematykę produktywności oraz IT. Znajdziesz na nich również artykuły o matematyce. Na stronach znajdziesz również ciekawe informacje o prywatnym życiu autora.</a:t>
            </a:r>
          </a:p>
          <a:p>
            <a:endParaRPr lang="pl-PL" sz="2400" dirty="0">
              <a:solidFill>
                <a:schemeClr val="tx1">
                  <a:lumMod val="65000"/>
                  <a:lumOff val="35000"/>
                </a:schemeClr>
              </a:solidFill>
              <a:latin typeface="Amasis MT Pro Black" panose="02040A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67478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C162DF2A-64D1-4AA9-BA42-8A4063EA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5D7C1373-63AF-4A75-909E-990E05356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B4B5CC49-6FAE-42FA-99B6-A3FDA8C68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D3F12A4-81C8-0F3C-EA74-F68697A23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295" y="1083732"/>
            <a:ext cx="5509628" cy="46905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7200">
                <a:solidFill>
                  <a:schemeClr val="tx1">
                    <a:lumMod val="75000"/>
                    <a:lumOff val="25000"/>
                  </a:schemeClr>
                </a:solidFill>
              </a:rPr>
              <a:t>Koniec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7664AA-D2DD-8858-9322-8A8A62E3D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6389" y="1083732"/>
            <a:ext cx="3507654" cy="46905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Dziękuję Jacek Nowicki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E6BC9B4A-2119-4645-B4CA-7817D5FAF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58D888F-D87A-4C3C-BD82-273E4C8C5E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99A2CD81-3BB6-4ED6-A50F-DC14F37A9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577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70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amka">
  <a:themeElements>
    <a:clrScheme name="Ramka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Ramka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amk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TM03457475[[fn=Ramka]]</Template>
  <TotalTime>431</TotalTime>
  <Words>218</Words>
  <Application>Microsoft Macintosh PowerPoint</Application>
  <PresentationFormat>Panoramiczny</PresentationFormat>
  <Paragraphs>38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Amasis MT Pro Black</vt:lpstr>
      <vt:lpstr>Aptos</vt:lpstr>
      <vt:lpstr>Corbel</vt:lpstr>
      <vt:lpstr>Wingdings 2</vt:lpstr>
      <vt:lpstr>Ramka</vt:lpstr>
      <vt:lpstr>Jak powstały moje strony?</vt:lpstr>
      <vt:lpstr>Uwaga jak oglądasz jako video to napisy nie są interaktywne</vt:lpstr>
      <vt:lpstr>Od autora</vt:lpstr>
      <vt:lpstr>    pasja IT</vt:lpstr>
      <vt:lpstr>    organizacja życia</vt:lpstr>
      <vt:lpstr>    jpn44</vt:lpstr>
      <vt:lpstr>Inspiracje</vt:lpstr>
      <vt:lpstr>Moje wszystkie  strony</vt:lpstr>
      <vt:lpstr>Koniec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Stanislaw Nowicki</dc:creator>
  <cp:lastModifiedBy>Jacek Nowicki</cp:lastModifiedBy>
  <cp:revision>14</cp:revision>
  <dcterms:created xsi:type="dcterms:W3CDTF">2026-08-05T17:14:06Z</dcterms:created>
  <dcterms:modified xsi:type="dcterms:W3CDTF">2026-08-12T15:20:40Z</dcterms:modified>
</cp:coreProperties>
</file>